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F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79494" y="430306"/>
            <a:ext cx="6172200" cy="260424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6600" b="1" i="1" dirty="0" smtClean="0">
                <a:solidFill>
                  <a:srgbClr val="C00000"/>
                </a:solidFill>
              </a:rPr>
              <a:t>م|مصطفى </a:t>
            </a:r>
            <a:r>
              <a:rPr lang="en-US" sz="4400" b="1" i="1" dirty="0" smtClean="0">
                <a:solidFill>
                  <a:schemeClr val="tx1"/>
                </a:solidFill>
              </a:rPr>
              <a:t/>
            </a:r>
            <a:br>
              <a:rPr lang="en-US" sz="4400" b="1" i="1" dirty="0" smtClean="0">
                <a:solidFill>
                  <a:schemeClr val="tx1"/>
                </a:solidFill>
              </a:rPr>
            </a:br>
            <a:r>
              <a:rPr lang="ar-EG" sz="4400" b="1" i="1" dirty="0" smtClean="0">
                <a:solidFill>
                  <a:schemeClr val="tx2"/>
                </a:solidFill>
              </a:rPr>
              <a:t>للأنظمة الهندسية</a:t>
            </a:r>
          </a:p>
          <a:p>
            <a:pPr algn="ctr"/>
            <a:r>
              <a:rPr lang="en-US" sz="4400" b="1" i="1" dirty="0" smtClean="0">
                <a:solidFill>
                  <a:srgbClr val="15F730"/>
                </a:solidFill>
              </a:rPr>
              <a:t>01017500224</a:t>
            </a:r>
            <a:endParaRPr lang="ar-EG" sz="4400" b="1" i="1" dirty="0">
              <a:solidFill>
                <a:srgbClr val="15F73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79494" y="3034553"/>
            <a:ext cx="30861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dirty="0" smtClean="0">
                <a:solidFill>
                  <a:srgbClr val="002060"/>
                </a:solidFill>
              </a:rPr>
              <a:t>انظمة القوى ومنظم الجهد</a:t>
            </a:r>
            <a:endParaRPr lang="ar-EG" sz="2800" dirty="0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865594" y="3034553"/>
            <a:ext cx="3135406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dirty="0" smtClean="0">
                <a:solidFill>
                  <a:srgbClr val="002060"/>
                </a:solidFill>
              </a:rPr>
              <a:t>انظمة الانارة وانارة الواجهات</a:t>
            </a:r>
            <a:endParaRPr lang="ar-EG" sz="2800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65594" y="3962400"/>
            <a:ext cx="3135406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dirty="0" smtClean="0">
                <a:solidFill>
                  <a:srgbClr val="002060"/>
                </a:solidFill>
              </a:rPr>
              <a:t>كاميرات المراقبة</a:t>
            </a:r>
            <a:endParaRPr lang="ar-EG" sz="3200" dirty="0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83976" y="3962400"/>
            <a:ext cx="3081618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dirty="0" smtClean="0">
                <a:solidFill>
                  <a:srgbClr val="002060"/>
                </a:solidFill>
              </a:rPr>
              <a:t>الانتركم الصوتي والمرئي</a:t>
            </a:r>
            <a:endParaRPr lang="ar-EG" sz="2800" dirty="0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788458" y="4876800"/>
            <a:ext cx="3077136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dirty="0" smtClean="0">
                <a:solidFill>
                  <a:srgbClr val="002060"/>
                </a:solidFill>
              </a:rPr>
              <a:t>أنظمة انذار الحريق</a:t>
            </a:r>
            <a:endParaRPr lang="ar-EG" sz="2800" dirty="0">
              <a:solidFill>
                <a:srgbClr val="00206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865594" y="4876800"/>
            <a:ext cx="3135406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dirty="0" smtClean="0">
                <a:solidFill>
                  <a:srgbClr val="002060"/>
                </a:solidFill>
              </a:rPr>
              <a:t> البيت الذكي</a:t>
            </a:r>
            <a:endParaRPr lang="ar-EG" sz="3200" dirty="0">
              <a:solidFill>
                <a:srgbClr val="00206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788458" y="5809129"/>
            <a:ext cx="3077136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000" dirty="0" smtClean="0">
                <a:solidFill>
                  <a:srgbClr val="002060"/>
                </a:solidFill>
              </a:rPr>
              <a:t>تصميم وتركيب لوحات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ar-EG" sz="2000" dirty="0" smtClean="0">
                <a:solidFill>
                  <a:srgbClr val="002060"/>
                </a:solidFill>
              </a:rPr>
              <a:t> الكنترول والقوى</a:t>
            </a:r>
            <a:endParaRPr lang="ar-EG" sz="2000" dirty="0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865594" y="5809129"/>
            <a:ext cx="3135406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dirty="0" smtClean="0">
                <a:solidFill>
                  <a:srgbClr val="002060"/>
                </a:solidFill>
              </a:rPr>
              <a:t>انظمة الدش والدش المركزي</a:t>
            </a:r>
            <a:endParaRPr lang="ar-EG" sz="2400" dirty="0">
              <a:solidFill>
                <a:srgbClr val="002060"/>
              </a:solidFill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2895600" y="2286000"/>
            <a:ext cx="304800" cy="306324"/>
          </a:xfrm>
          <a:prstGeom prst="wedgeEllipseCallout">
            <a:avLst/>
          </a:prstGeom>
          <a:solidFill>
            <a:srgbClr val="15F7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2124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hardwaer</dc:creator>
  <cp:lastModifiedBy>hardwaer</cp:lastModifiedBy>
  <cp:revision>7</cp:revision>
  <dcterms:created xsi:type="dcterms:W3CDTF">2006-08-16T00:00:00Z</dcterms:created>
  <dcterms:modified xsi:type="dcterms:W3CDTF">2023-10-11T12:38:21Z</dcterms:modified>
</cp:coreProperties>
</file>